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1"/>
  </p:notesMasterIdLst>
  <p:sldIdLst>
    <p:sldId id="266" r:id="rId2"/>
    <p:sldId id="257" r:id="rId3"/>
    <p:sldId id="290" r:id="rId4"/>
    <p:sldId id="284" r:id="rId5"/>
    <p:sldId id="288" r:id="rId6"/>
    <p:sldId id="291" r:id="rId7"/>
    <p:sldId id="293" r:id="rId8"/>
    <p:sldId id="294" r:id="rId9"/>
    <p:sldId id="263" r:id="rId10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03447BB-5D67-496B-8E87-E561075AD55C}" styleName="Style foncé 1 - Accentuation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Style moyen 4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Style moyen 4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7"/>
    <p:restoredTop sz="78677" autoAdjust="0"/>
  </p:normalViewPr>
  <p:slideViewPr>
    <p:cSldViewPr>
      <p:cViewPr varScale="1">
        <p:scale>
          <a:sx n="32" d="100"/>
          <a:sy n="32" d="100"/>
        </p:scale>
        <p:origin x="1132" y="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hyperlink" Target="Sprint" TargetMode="External"/><Relationship Id="rId1" Type="http://schemas.openxmlformats.org/officeDocument/2006/relationships/hyperlink" Target="Product%20backlog" TargetMode="External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Sprint" TargetMode="External"/><Relationship Id="rId1" Type="http://schemas.openxmlformats.org/officeDocument/2006/relationships/hyperlink" Target="Product%20backlo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08DF41-B14C-4AE2-B247-69A507E04DEE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0BEEDEF-BDCC-40CF-97B1-CC9FB624F6C5}">
      <dgm:prSet/>
      <dgm:spPr/>
      <dgm:t>
        <a:bodyPr/>
        <a:lstStyle/>
        <a:p>
          <a:r>
            <a:rPr lang="fr-CH">
              <a:hlinkClick xmlns:r="http://schemas.openxmlformats.org/officeDocument/2006/relationships" r:id="rId1"/>
            </a:rPr>
            <a:t>Product backlog</a:t>
          </a:r>
          <a:endParaRPr lang="en-US"/>
        </a:p>
      </dgm:t>
    </dgm:pt>
    <dgm:pt modelId="{335AAF15-8B78-4EB1-820D-AAAB27A4E0F6}" type="parTrans" cxnId="{3772B924-B3DC-4C91-86CE-6CD3AB868C72}">
      <dgm:prSet/>
      <dgm:spPr/>
      <dgm:t>
        <a:bodyPr/>
        <a:lstStyle/>
        <a:p>
          <a:endParaRPr lang="en-US"/>
        </a:p>
      </dgm:t>
    </dgm:pt>
    <dgm:pt modelId="{E59AF2E5-0B5D-4322-8410-E43F75A4A1B4}" type="sibTrans" cxnId="{3772B924-B3DC-4C91-86CE-6CD3AB868C72}">
      <dgm:prSet/>
      <dgm:spPr/>
      <dgm:t>
        <a:bodyPr/>
        <a:lstStyle/>
        <a:p>
          <a:endParaRPr lang="en-US"/>
        </a:p>
      </dgm:t>
    </dgm:pt>
    <dgm:pt modelId="{0487C455-E593-412A-9918-76EE1C6383F1}">
      <dgm:prSet/>
      <dgm:spPr/>
      <dgm:t>
        <a:bodyPr/>
        <a:lstStyle/>
        <a:p>
          <a:r>
            <a:rPr lang="fr-CH">
              <a:hlinkClick xmlns:r="http://schemas.openxmlformats.org/officeDocument/2006/relationships" r:id="rId2"/>
            </a:rPr>
            <a:t>Sprint</a:t>
          </a:r>
          <a:endParaRPr lang="en-US"/>
        </a:p>
      </dgm:t>
    </dgm:pt>
    <dgm:pt modelId="{55BC1F4B-4629-4BBE-8E75-4031FEB87445}" type="parTrans" cxnId="{CA7A4087-8DF5-41B5-BC69-7099E726EDEE}">
      <dgm:prSet/>
      <dgm:spPr/>
      <dgm:t>
        <a:bodyPr/>
        <a:lstStyle/>
        <a:p>
          <a:endParaRPr lang="en-US"/>
        </a:p>
      </dgm:t>
    </dgm:pt>
    <dgm:pt modelId="{8C3CDF37-2244-4324-A260-69F14C07DC45}" type="sibTrans" cxnId="{CA7A4087-8DF5-41B5-BC69-7099E726EDEE}">
      <dgm:prSet/>
      <dgm:spPr/>
      <dgm:t>
        <a:bodyPr/>
        <a:lstStyle/>
        <a:p>
          <a:endParaRPr lang="en-US"/>
        </a:p>
      </dgm:t>
    </dgm:pt>
    <dgm:pt modelId="{87BB7232-7661-4CA1-A55C-B7E1C5FDCDB5}" type="pres">
      <dgm:prSet presAssocID="{8108DF41-B14C-4AE2-B247-69A507E04DE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FE1F46D-9628-4FF9-A368-97084B3A9D1F}" type="pres">
      <dgm:prSet presAssocID="{40BEEDEF-BDCC-40CF-97B1-CC9FB624F6C5}" presName="root" presStyleCnt="0"/>
      <dgm:spPr/>
    </dgm:pt>
    <dgm:pt modelId="{A82AF45E-B38C-475C-9867-968B32DD4156}" type="pres">
      <dgm:prSet presAssocID="{40BEEDEF-BDCC-40CF-97B1-CC9FB624F6C5}" presName="rootComposite" presStyleCnt="0"/>
      <dgm:spPr/>
    </dgm:pt>
    <dgm:pt modelId="{7E343A80-9966-444A-B59D-B849F8B3A217}" type="pres">
      <dgm:prSet presAssocID="{40BEEDEF-BDCC-40CF-97B1-CC9FB624F6C5}" presName="rootText" presStyleLbl="node1" presStyleIdx="0" presStyleCnt="2"/>
      <dgm:spPr/>
    </dgm:pt>
    <dgm:pt modelId="{45D9EA60-67B7-4045-AA0F-FE1C0499280F}" type="pres">
      <dgm:prSet presAssocID="{40BEEDEF-BDCC-40CF-97B1-CC9FB624F6C5}" presName="rootConnector" presStyleLbl="node1" presStyleIdx="0" presStyleCnt="2"/>
      <dgm:spPr/>
    </dgm:pt>
    <dgm:pt modelId="{3662F36D-55DF-46B4-8D81-A63436FBE17B}" type="pres">
      <dgm:prSet presAssocID="{40BEEDEF-BDCC-40CF-97B1-CC9FB624F6C5}" presName="childShape" presStyleCnt="0"/>
      <dgm:spPr/>
    </dgm:pt>
    <dgm:pt modelId="{8CC3211C-9269-4B3C-A1D4-1E767A45B979}" type="pres">
      <dgm:prSet presAssocID="{0487C455-E593-412A-9918-76EE1C6383F1}" presName="root" presStyleCnt="0"/>
      <dgm:spPr/>
    </dgm:pt>
    <dgm:pt modelId="{95718F95-0EA2-4D5B-8496-330C3F373149}" type="pres">
      <dgm:prSet presAssocID="{0487C455-E593-412A-9918-76EE1C6383F1}" presName="rootComposite" presStyleCnt="0"/>
      <dgm:spPr/>
    </dgm:pt>
    <dgm:pt modelId="{3E9CA9D6-8750-497C-BC46-5B716C712B31}" type="pres">
      <dgm:prSet presAssocID="{0487C455-E593-412A-9918-76EE1C6383F1}" presName="rootText" presStyleLbl="node1" presStyleIdx="1" presStyleCnt="2"/>
      <dgm:spPr/>
    </dgm:pt>
    <dgm:pt modelId="{30A207CE-9219-40BA-85B2-C012F6D18ACC}" type="pres">
      <dgm:prSet presAssocID="{0487C455-E593-412A-9918-76EE1C6383F1}" presName="rootConnector" presStyleLbl="node1" presStyleIdx="1" presStyleCnt="2"/>
      <dgm:spPr/>
    </dgm:pt>
    <dgm:pt modelId="{DCF1335E-87D5-483A-A41F-AB41E4F53050}" type="pres">
      <dgm:prSet presAssocID="{0487C455-E593-412A-9918-76EE1C6383F1}" presName="childShape" presStyleCnt="0"/>
      <dgm:spPr/>
    </dgm:pt>
  </dgm:ptLst>
  <dgm:cxnLst>
    <dgm:cxn modelId="{3960DE0C-14C5-4F83-B4BC-BD584DE1601A}" type="presOf" srcId="{0487C455-E593-412A-9918-76EE1C6383F1}" destId="{30A207CE-9219-40BA-85B2-C012F6D18ACC}" srcOrd="1" destOrd="0" presId="urn:microsoft.com/office/officeart/2005/8/layout/hierarchy3"/>
    <dgm:cxn modelId="{F8888910-68F0-4E28-B2B3-1BC0EA29EC39}" type="presOf" srcId="{0487C455-E593-412A-9918-76EE1C6383F1}" destId="{3E9CA9D6-8750-497C-BC46-5B716C712B31}" srcOrd="0" destOrd="0" presId="urn:microsoft.com/office/officeart/2005/8/layout/hierarchy3"/>
    <dgm:cxn modelId="{3772B924-B3DC-4C91-86CE-6CD3AB868C72}" srcId="{8108DF41-B14C-4AE2-B247-69A507E04DEE}" destId="{40BEEDEF-BDCC-40CF-97B1-CC9FB624F6C5}" srcOrd="0" destOrd="0" parTransId="{335AAF15-8B78-4EB1-820D-AAAB27A4E0F6}" sibTransId="{E59AF2E5-0B5D-4322-8410-E43F75A4A1B4}"/>
    <dgm:cxn modelId="{A6FD515D-6F3A-4338-AE59-67621647EB20}" type="presOf" srcId="{40BEEDEF-BDCC-40CF-97B1-CC9FB624F6C5}" destId="{45D9EA60-67B7-4045-AA0F-FE1C0499280F}" srcOrd="1" destOrd="0" presId="urn:microsoft.com/office/officeart/2005/8/layout/hierarchy3"/>
    <dgm:cxn modelId="{CA7A4087-8DF5-41B5-BC69-7099E726EDEE}" srcId="{8108DF41-B14C-4AE2-B247-69A507E04DEE}" destId="{0487C455-E593-412A-9918-76EE1C6383F1}" srcOrd="1" destOrd="0" parTransId="{55BC1F4B-4629-4BBE-8E75-4031FEB87445}" sibTransId="{8C3CDF37-2244-4324-A260-69F14C07DC45}"/>
    <dgm:cxn modelId="{0BDE12A2-82B1-465B-A9F6-BF1F33D921EF}" type="presOf" srcId="{8108DF41-B14C-4AE2-B247-69A507E04DEE}" destId="{87BB7232-7661-4CA1-A55C-B7E1C5FDCDB5}" srcOrd="0" destOrd="0" presId="urn:microsoft.com/office/officeart/2005/8/layout/hierarchy3"/>
    <dgm:cxn modelId="{A159CCF0-C14A-44AF-AF8F-F1316DCD947E}" type="presOf" srcId="{40BEEDEF-BDCC-40CF-97B1-CC9FB624F6C5}" destId="{7E343A80-9966-444A-B59D-B849F8B3A217}" srcOrd="0" destOrd="0" presId="urn:microsoft.com/office/officeart/2005/8/layout/hierarchy3"/>
    <dgm:cxn modelId="{4A106E76-FCEA-49AE-AC8E-B5029DD424B6}" type="presParOf" srcId="{87BB7232-7661-4CA1-A55C-B7E1C5FDCDB5}" destId="{6FE1F46D-9628-4FF9-A368-97084B3A9D1F}" srcOrd="0" destOrd="0" presId="urn:microsoft.com/office/officeart/2005/8/layout/hierarchy3"/>
    <dgm:cxn modelId="{67C66D4E-03E1-439A-9522-A7AA42855966}" type="presParOf" srcId="{6FE1F46D-9628-4FF9-A368-97084B3A9D1F}" destId="{A82AF45E-B38C-475C-9867-968B32DD4156}" srcOrd="0" destOrd="0" presId="urn:microsoft.com/office/officeart/2005/8/layout/hierarchy3"/>
    <dgm:cxn modelId="{AF11FD2F-22CF-4F17-8FF5-99147B1B7841}" type="presParOf" srcId="{A82AF45E-B38C-475C-9867-968B32DD4156}" destId="{7E343A80-9966-444A-B59D-B849F8B3A217}" srcOrd="0" destOrd="0" presId="urn:microsoft.com/office/officeart/2005/8/layout/hierarchy3"/>
    <dgm:cxn modelId="{B9B7832F-9293-427F-B3F1-99A165895D0D}" type="presParOf" srcId="{A82AF45E-B38C-475C-9867-968B32DD4156}" destId="{45D9EA60-67B7-4045-AA0F-FE1C0499280F}" srcOrd="1" destOrd="0" presId="urn:microsoft.com/office/officeart/2005/8/layout/hierarchy3"/>
    <dgm:cxn modelId="{8E5C52B6-06CE-4FC4-B5FF-06CE945DCC80}" type="presParOf" srcId="{6FE1F46D-9628-4FF9-A368-97084B3A9D1F}" destId="{3662F36D-55DF-46B4-8D81-A63436FBE17B}" srcOrd="1" destOrd="0" presId="urn:microsoft.com/office/officeart/2005/8/layout/hierarchy3"/>
    <dgm:cxn modelId="{0ECFCF88-AF26-4913-AD3B-3788429A6258}" type="presParOf" srcId="{87BB7232-7661-4CA1-A55C-B7E1C5FDCDB5}" destId="{8CC3211C-9269-4B3C-A1D4-1E767A45B979}" srcOrd="1" destOrd="0" presId="urn:microsoft.com/office/officeart/2005/8/layout/hierarchy3"/>
    <dgm:cxn modelId="{6468B21B-6C5C-4225-BC5E-B4E1F5AAC33D}" type="presParOf" srcId="{8CC3211C-9269-4B3C-A1D4-1E767A45B979}" destId="{95718F95-0EA2-4D5B-8496-330C3F373149}" srcOrd="0" destOrd="0" presId="urn:microsoft.com/office/officeart/2005/8/layout/hierarchy3"/>
    <dgm:cxn modelId="{00AC9EC7-5652-4C4C-BEF3-2A8C9466F1F9}" type="presParOf" srcId="{95718F95-0EA2-4D5B-8496-330C3F373149}" destId="{3E9CA9D6-8750-497C-BC46-5B716C712B31}" srcOrd="0" destOrd="0" presId="urn:microsoft.com/office/officeart/2005/8/layout/hierarchy3"/>
    <dgm:cxn modelId="{DD6AC495-AB83-4AD1-810D-837785990A36}" type="presParOf" srcId="{95718F95-0EA2-4D5B-8496-330C3F373149}" destId="{30A207CE-9219-40BA-85B2-C012F6D18ACC}" srcOrd="1" destOrd="0" presId="urn:microsoft.com/office/officeart/2005/8/layout/hierarchy3"/>
    <dgm:cxn modelId="{723407D7-BC76-487C-867D-C4FAE0846D25}" type="presParOf" srcId="{8CC3211C-9269-4B3C-A1D4-1E767A45B979}" destId="{DCF1335E-87D5-483A-A41F-AB41E4F53050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343A80-9966-444A-B59D-B849F8B3A217}">
      <dsp:nvSpPr>
        <dsp:cNvPr id="0" name=""/>
        <dsp:cNvSpPr/>
      </dsp:nvSpPr>
      <dsp:spPr>
        <a:xfrm>
          <a:off x="1205" y="922582"/>
          <a:ext cx="4386871" cy="21934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6500" kern="1200">
              <a:hlinkClick xmlns:r="http://schemas.openxmlformats.org/officeDocument/2006/relationships" r:id="rId1"/>
            </a:rPr>
            <a:t>Product backlog</a:t>
          </a:r>
          <a:endParaRPr lang="en-US" sz="6500" kern="1200"/>
        </a:p>
      </dsp:txBody>
      <dsp:txXfrm>
        <a:off x="65449" y="986826"/>
        <a:ext cx="4258383" cy="2064947"/>
      </dsp:txXfrm>
    </dsp:sp>
    <dsp:sp modelId="{3E9CA9D6-8750-497C-BC46-5B716C712B31}">
      <dsp:nvSpPr>
        <dsp:cNvPr id="0" name=""/>
        <dsp:cNvSpPr/>
      </dsp:nvSpPr>
      <dsp:spPr>
        <a:xfrm>
          <a:off x="5484794" y="922582"/>
          <a:ext cx="4386871" cy="21934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6500" kern="1200">
              <a:hlinkClick xmlns:r="http://schemas.openxmlformats.org/officeDocument/2006/relationships" r:id="rId2"/>
            </a:rPr>
            <a:t>Sprint</a:t>
          </a:r>
          <a:endParaRPr lang="en-US" sz="6500" kern="1200"/>
        </a:p>
      </dsp:txBody>
      <dsp:txXfrm>
        <a:off x="5549038" y="986826"/>
        <a:ext cx="4258383" cy="20649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D64F01-FC83-0642-B885-202D2037B0C0}" type="datetimeFigureOut">
              <a:rPr lang="fr-FR" smtClean="0"/>
              <a:t>05/11/2021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F1DF7-7B86-074B-89DA-D6A600D1CE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14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CH" dirty="0"/>
              <a:t>Statue sociale de </a:t>
            </a:r>
            <a:r>
              <a:rPr lang="fr-CH" dirty="0" err="1"/>
              <a:t>Waview</a:t>
            </a:r>
            <a:r>
              <a:rPr lang="fr-CH" dirty="0"/>
              <a:t> (Page 32)</a:t>
            </a:r>
          </a:p>
          <a:p>
            <a:pPr marL="171450" indent="-171450">
              <a:buFontTx/>
              <a:buChar char="-"/>
            </a:pPr>
            <a:r>
              <a:rPr lang="fr-CH" dirty="0"/>
              <a:t>Loi sur la protection des données (page 33)</a:t>
            </a:r>
          </a:p>
          <a:p>
            <a:pPr marL="171450" indent="-171450">
              <a:buFontTx/>
              <a:buChar char="-"/>
            </a:pPr>
            <a:r>
              <a:rPr lang="fr-CH" dirty="0"/>
              <a:t>Cahier des charges (page 34/35)</a:t>
            </a:r>
          </a:p>
          <a:p>
            <a:pPr marL="171450" indent="-171450">
              <a:buFontTx/>
              <a:buChar char="-"/>
            </a:pPr>
            <a:r>
              <a:rPr lang="fr-CH" dirty="0"/>
              <a:t>Risques (page 36/37)</a:t>
            </a:r>
          </a:p>
          <a:p>
            <a:pPr marL="171450" indent="-171450">
              <a:buFontTx/>
              <a:buChar char="-"/>
            </a:pPr>
            <a:r>
              <a:rPr lang="fr-CH" dirty="0"/>
              <a:t>Scénario (38/39)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F1DF7-7B86-074B-89DA-D6A600D1CEF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5106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A9DEF83-4F69-6975-2F7B-07C88D3DB5B3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204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FCE5CFB-EFB3-1769-B58B-2C5D82294344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9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4794AF3-1074-594B-B516-3DF4DF10F55E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0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e de titr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446533" y="3085763"/>
            <a:ext cx="11298931" cy="333814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 bwMode="auto">
          <a:xfrm>
            <a:off x="581190" y="1020430"/>
            <a:ext cx="10993548" cy="1475012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 bwMode="auto">
          <a:xfrm>
            <a:off x="581193" y="2495444"/>
            <a:ext cx="10993545" cy="59032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A9DEF83-4F69-6975-2F7B-07C88D3DB5B3}" type="datetime1">
              <a:rPr lang="fr-FR"/>
              <a:t>05/11/2021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1_Titre et contenu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1" y="702155"/>
            <a:ext cx="11029615" cy="1188720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auto">
          <a:xfrm>
            <a:off x="581191" y="2340864"/>
            <a:ext cx="11029614" cy="3634485"/>
          </a:xfrm>
        </p:spPr>
        <p:txBody>
          <a:bodyPr rtlCol="0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FADA3D20-1B5B-2DC9-A23E-F4D4FE685C89}" type="datetime1">
              <a:rPr lang="fr-FR"/>
              <a:t>05/11/2021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En-tête de sec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 bwMode="auto">
          <a:xfrm>
            <a:off x="447816" y="5141973"/>
            <a:ext cx="11290860" cy="125882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2393949"/>
            <a:ext cx="11029614" cy="2147466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581191" y="4541416"/>
            <a:ext cx="11029614" cy="600555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E6758AD-D1BE-F5EC-B574-A7D8A8429ED4}" type="datetime1">
              <a:rPr lang="fr-FR"/>
              <a:t>05/11/2021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1_Deux contenu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 bwMode="auto">
          <a:xfrm>
            <a:off x="581193" y="2228002"/>
            <a:ext cx="5194766" cy="3633046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 bwMode="auto">
          <a:xfrm>
            <a:off x="6416038" y="2228002"/>
            <a:ext cx="5194768" cy="3633046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07E70B27-9C46-8007-0856-2C1603091F49}" type="datetime1">
              <a:rPr lang="fr-FR"/>
              <a:t>05/11/2021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Compara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581190" y="2250891"/>
            <a:ext cx="5194768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 bwMode="auto">
          <a:xfrm>
            <a:off x="581193" y="2926051"/>
            <a:ext cx="5194765" cy="2934999"/>
          </a:xfrm>
        </p:spPr>
        <p:txBody>
          <a:bodyPr rtlCol="0" anchor="t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 bwMode="auto">
          <a:xfrm>
            <a:off x="6416038" y="2250891"/>
            <a:ext cx="5194769" cy="553372"/>
          </a:xfrm>
        </p:spPr>
        <p:txBody>
          <a:bodyPr rtlCol="0" anchor="ctr">
            <a:noAutofit/>
          </a:bodyPr>
          <a:lstStyle>
            <a:lvl1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None/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 bwMode="auto">
          <a:xfrm>
            <a:off x="6416037" y="2926051"/>
            <a:ext cx="5194770" cy="2934999"/>
          </a:xfrm>
        </p:spPr>
        <p:txBody>
          <a:bodyPr rtlCol="0" anchor="t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035EB5A1-3D50-AFA2-534D-BD45F1E6D743}" type="datetime1">
              <a:rPr lang="fr-FR"/>
              <a:t>05/11/2021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re uniquem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 bwMode="auto">
          <a:xfrm>
            <a:off x="5758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CC8CC31C-53BB-DD87-54B5-375478AB8C0B}" type="datetime1">
              <a:rPr lang="fr-FR"/>
              <a:t>05/11/2021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1_V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9525A67A-E50B-B24D-9E02-43336F674995}" type="datetime1">
              <a:rPr lang="fr-FR"/>
              <a:t>05/11/2021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1_Contenu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 bwMode="auto">
          <a:xfrm>
            <a:off x="447816" y="601200"/>
            <a:ext cx="3682722" cy="581547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767856" y="933449"/>
            <a:ext cx="3031851" cy="172241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auto">
          <a:xfrm>
            <a:off x="4900927" y="1179828"/>
            <a:ext cx="6650991" cy="4658215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 bwMode="auto">
          <a:xfrm>
            <a:off x="767856" y="2836653"/>
            <a:ext cx="3031851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>
          <a:xfrm>
            <a:off x="7605950" y="6456915"/>
            <a:ext cx="2844797" cy="365124"/>
          </a:xfrm>
        </p:spPr>
        <p:txBody>
          <a:bodyPr rtlCol="0"/>
          <a:lstStyle/>
          <a:p>
            <a:pPr>
              <a:defRPr/>
            </a:pPr>
            <a:fld id="{3DDF2C51-3DE7-C5B8-445D-517093C43F13}" type="datetime1">
              <a:rPr lang="fr-FR"/>
              <a:t>05/11/2021</a:t>
            </a:fld>
            <a:endParaRPr lang="en-US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 bwMode="auto">
          <a:xfrm>
            <a:off x="581191" y="6452589"/>
            <a:ext cx="6917209" cy="365124"/>
          </a:xfrm>
        </p:spPr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 bwMode="auto">
          <a:xfrm>
            <a:off x="10558299" y="6456915"/>
            <a:ext cx="1052509" cy="365124"/>
          </a:xfrm>
        </p:spPr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DA3D20-1B5B-2DC9-A23E-F4D4FE685C89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480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1_Image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4693388"/>
            <a:ext cx="11029615" cy="566737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 bwMode="auto">
          <a:xfrm>
            <a:off x="447816" y="641349"/>
            <a:ext cx="11290858" cy="365124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 bwMode="auto">
          <a:xfrm>
            <a:off x="581191" y="5260126"/>
            <a:ext cx="11029616" cy="998147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559D6A8C-9122-2BBC-4699-05FA68E8E84D}" type="datetime1">
              <a:rPr lang="fr-FR"/>
              <a:t>05/11/2021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 algn="l">
              <a:defRPr/>
            </a:pP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1_Titre et texte vertic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 bwMode="auto">
          <a:xfrm>
            <a:off x="581191" y="702155"/>
            <a:ext cx="11029615" cy="1013799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8FCE5CFB-EFB3-1769-B58B-2C5D82294344}" type="datetime1">
              <a:rPr lang="fr-FR"/>
              <a:t>05/11/2021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vertTitleAndTx" preserve="1" userDrawn="1">
  <p:cSld name="1_Titre vertical et tex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 bwMode="auto">
          <a:xfrm>
            <a:off x="8058150" y="599724"/>
            <a:ext cx="3687314" cy="58169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 bwMode="auto">
          <a:xfrm>
            <a:off x="8204199" y="863598"/>
            <a:ext cx="3124199" cy="4807325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 bwMode="auto">
          <a:xfrm>
            <a:off x="774922" y="863598"/>
            <a:ext cx="7161624" cy="4807325"/>
          </a:xfrm>
        </p:spPr>
        <p:txBody>
          <a:bodyPr vert="eaVert" rtlCol="0" anchor="t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8" name="Rectangle 7"/>
          <p:cNvSpPr/>
          <p:nvPr/>
        </p:nvSpPr>
        <p:spPr bwMode="auto">
          <a:xfrm>
            <a:off x="446533" y="457200"/>
            <a:ext cx="3703320" cy="94996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 8"/>
          <p:cNvSpPr/>
          <p:nvPr/>
        </p:nvSpPr>
        <p:spPr bwMode="auto">
          <a:xfrm>
            <a:off x="8042146" y="453642"/>
            <a:ext cx="3703320" cy="98553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 bwMode="auto">
          <a:xfrm>
            <a:off x="4241829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4794AF3-1074-594B-B516-3DF4DF10F55E}" type="datetime1">
              <a:rPr lang="fr-FR"/>
              <a:t>05/11/2021</a:t>
            </a:fld>
            <a:endParaRPr lang="en-US"/>
          </a:p>
        </p:txBody>
      </p:sp>
      <p:sp>
        <p:nvSpPr>
          <p:cNvPr id="12" name="Espace réservé du pied de page 11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494E0C3-A56C-F92E-4D2C-EAA2A8F9013C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917664"/>
      </p:ext>
    </p:extLst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7E70B27-9C46-8007-0856-2C1603091F49}" type="datetime1">
              <a:rPr lang="fr-FR" smtClean="0"/>
              <a:t>05/11/2021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50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5EB5A1-3D50-AFA2-534D-BD45F1E6D743}" type="datetime1">
              <a:rPr lang="fr-FR" smtClean="0"/>
              <a:t>05/11/2021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3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494E0C3-A56C-F92E-4D2C-EAA2A8F9013C}" type="datetime1">
              <a:rPr lang="fr-FR" smtClean="0"/>
              <a:t>05/11/2021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69434"/>
      </p:ext>
    </p:extLst>
  </p:cSld>
  <p:clrMapOvr>
    <a:masterClrMapping/>
  </p:clrMapOvr>
  <p:hf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25A67A-E50B-B24D-9E02-43336F674995}" type="datetime1">
              <a:rPr lang="fr-FR" smtClean="0"/>
              <a:t>05/11/2021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42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DDF2C51-3DE7-C5B8-445D-517093C43F13}" type="datetime1">
              <a:rPr lang="fr-FR" smtClean="0"/>
              <a:t>05/11/2021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8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9D6A8C-9122-2BBC-4699-05FA68E8E84D}" type="datetime1">
              <a:rPr lang="fr-FR" smtClean="0"/>
              <a:t>05/11/2021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764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494E0C3-A56C-F92E-4D2C-EAA2A8F9013C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../0_Planning.xlsx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../Convention_code/Conventions.pdf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../A0_&#201;tude%20d'opportunit&#233;/Sc&#233;nario_Waview.pdf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../Maquettes/Maquettes_v2.pdf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Document_visionV2.pdf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17/06/relationships/model3d" Target="../media/model3d1.glb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ersonne, extérieur, signe&#10;&#10;Description générée automatiquement">
            <a:extLst>
              <a:ext uri="{FF2B5EF4-FFF2-40B4-BE49-F238E27FC236}">
                <a16:creationId xmlns:a16="http://schemas.microsoft.com/office/drawing/2014/main" id="{E76B660F-6709-47B2-93D6-2740558A13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Espace réservé de la date 1" hidden="1">
            <a:extLst>
              <a:ext uri="{FF2B5EF4-FFF2-40B4-BE49-F238E27FC236}">
                <a16:creationId xmlns:a16="http://schemas.microsoft.com/office/drawing/2014/main" id="{1EF875DC-0746-46D1-AA73-C9E572A54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9525A67A-E50B-B24D-9E02-43336F674995}" type="datetime1">
              <a:rPr lang="fr-FR" smtClean="0"/>
              <a:pPr>
                <a:spcAft>
                  <a:spcPts val="600"/>
                </a:spcAft>
                <a:defRPr/>
              </a:pPr>
              <a:t>05/11/2021</a:t>
            </a:fld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52BDE1F-1495-A141-B4CE-09B7AC53AF6B}"/>
              </a:ext>
            </a:extLst>
          </p:cNvPr>
          <p:cNvSpPr txBox="1"/>
          <p:nvPr/>
        </p:nvSpPr>
        <p:spPr>
          <a:xfrm>
            <a:off x="35760" y="5661248"/>
            <a:ext cx="16334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Réunion A2</a:t>
            </a:r>
          </a:p>
        </p:txBody>
      </p:sp>
      <p:pic>
        <p:nvPicPr>
          <p:cNvPr id="6" name="Image 5" descr="Une image contenant texte, jouet, poupée, graphiques vectoriels&#10;&#10;Description générée automatiquement">
            <a:extLst>
              <a:ext uri="{FF2B5EF4-FFF2-40B4-BE49-F238E27FC236}">
                <a16:creationId xmlns:a16="http://schemas.microsoft.com/office/drawing/2014/main" id="{64A6F3F9-08A7-4818-A145-210743D692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6360" y="188640"/>
            <a:ext cx="2927628" cy="164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83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 bwMode="auto"/>
        <p:txBody>
          <a:bodyPr/>
          <a:lstStyle/>
          <a:p>
            <a:pPr>
              <a:defRPr/>
            </a:pPr>
            <a:endParaRPr sz="1700" dirty="0"/>
          </a:p>
          <a:p>
            <a:pPr marL="0" indent="0">
              <a:buNone/>
              <a:defRPr/>
            </a:pPr>
            <a:endParaRPr sz="1700" dirty="0"/>
          </a:p>
          <a:p>
            <a:pPr>
              <a:defRPr/>
            </a:pPr>
            <a:endParaRPr sz="1700" dirty="0"/>
          </a:p>
          <a:p>
            <a:pPr>
              <a:defRPr/>
            </a:pPr>
            <a:endParaRPr lang="en-US" sz="1700" dirty="0"/>
          </a:p>
          <a:p>
            <a:pPr>
              <a:defRPr/>
            </a:pPr>
            <a:endParaRPr sz="1700" dirty="0"/>
          </a:p>
          <a:p>
            <a:pPr>
              <a:defRPr/>
            </a:pPr>
            <a:endParaRPr sz="1700" dirty="0"/>
          </a:p>
        </p:txBody>
      </p:sp>
      <p:pic>
        <p:nvPicPr>
          <p:cNvPr id="1496331425" name="Image 149633142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8218454" y="620688"/>
            <a:ext cx="3642599" cy="13372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A12EA719-DC34-4505-877F-B57BDEDA7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16" y="996950"/>
            <a:ext cx="7150467" cy="44071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26A94-1EF0-4D91-B7BF-C033E3D6E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Calendrier sur table">
            <a:extLst>
              <a:ext uri="{FF2B5EF4-FFF2-40B4-BE49-F238E27FC236}">
                <a16:creationId xmlns:a16="http://schemas.microsoft.com/office/drawing/2014/main" id="{25258B97-7DCD-43D3-AC88-3604D2CD26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</a:blip>
          <a:srcRect b="15730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F0650C-11DF-45E6-8EC2-E3B298F0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4FB4153-1E3E-4AE9-8306-E8C292894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AD21793-75F0-4C83-BF99-CD5165C89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882376"/>
            <a:ext cx="9966960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7200" b="1" cap="all" dirty="0">
                <a:solidFill>
                  <a:schemeClr val="accent6"/>
                </a:solidFill>
                <a:hlinkClick r:id="rId3" action="ppaction://hlinkfile"/>
              </a:rPr>
              <a:t>planning</a:t>
            </a:r>
            <a:endParaRPr lang="en-US" sz="7200" b="1" cap="all" dirty="0">
              <a:solidFill>
                <a:schemeClr val="accent6"/>
              </a:solidFill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13A00F7-AE82-4CE8-BEAF-F5421070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2996" y="6223828"/>
            <a:ext cx="23290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6494E0C3-A56C-F92E-4D2C-EAA2A8F9013C}" type="datetime1">
              <a:rPr lang="en-US" smtClean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  <a:defRPr/>
              </a:pPr>
              <a:t>11/5/2021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48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1A62574-A8C3-43CD-8CCE-E161A907A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Light bulb on yellow background with sketched light beams and cord">
            <a:extLst>
              <a:ext uri="{FF2B5EF4-FFF2-40B4-BE49-F238E27FC236}">
                <a16:creationId xmlns:a16="http://schemas.microsoft.com/office/drawing/2014/main" id="{D5405CED-BADF-4808-B181-3C6C830619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15000"/>
          </a:blip>
          <a:srcRect t="8536"/>
          <a:stretch/>
        </p:blipFill>
        <p:spPr>
          <a:xfrm>
            <a:off x="20" y="0"/>
            <a:ext cx="12191980" cy="68580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A2F5F07-34E6-4B28-8D8B-C76C7BD7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A00604D-6BEB-488A-A289-081193BE3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rmAutofit/>
          </a:bodyPr>
          <a:lstStyle/>
          <a:p>
            <a:pPr algn="ctr"/>
            <a:r>
              <a:rPr lang="fr-CH" sz="6000">
                <a:solidFill>
                  <a:schemeClr val="bg1"/>
                </a:solidFill>
              </a:rPr>
              <a:t>SCRUM</a:t>
            </a:r>
            <a:endParaRPr lang="fr-CH" sz="6000" dirty="0">
              <a:solidFill>
                <a:schemeClr val="bg1"/>
              </a:solidFill>
            </a:endParaRPr>
          </a:p>
        </p:txBody>
      </p:sp>
      <p:graphicFrame>
        <p:nvGraphicFramePr>
          <p:cNvPr id="16" name="Espace réservé du contenu 2">
            <a:extLst>
              <a:ext uri="{FF2B5EF4-FFF2-40B4-BE49-F238E27FC236}">
                <a16:creationId xmlns:a16="http://schemas.microsoft.com/office/drawing/2014/main" id="{67DBFC6E-B453-4A22-8F95-0ABD46ECE7F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43000" y="2057400"/>
          <a:ext cx="9872871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5C6989-4E4E-422E-9717-605B907A93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2996" y="6223828"/>
            <a:ext cx="23290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FADA3D20-1B5B-2DC9-A23E-F4D4FE685C89}" type="datetime1">
              <a:rPr lang="fr-FR">
                <a:solidFill>
                  <a:schemeClr val="bg1"/>
                </a:solidFill>
              </a:rPr>
              <a:pPr>
                <a:spcAft>
                  <a:spcPts val="600"/>
                </a:spcAft>
                <a:defRPr/>
              </a:pPr>
              <a:t>05/11/2021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445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F7726A94-1EF0-4D91-B7BF-C033E3D6E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87E418-7B36-43F7-B772-754CAF83CC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</a:blip>
          <a:srcRect t="5339" b="14873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8F0650C-11DF-45E6-8EC2-E3B298F0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24FB4153-1E3E-4AE9-8306-E8C292894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297E076E-48D6-4E2E-A4DF-62619FFAE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882376"/>
            <a:ext cx="9966960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7200" b="1" cap="all" dirty="0">
                <a:solidFill>
                  <a:schemeClr val="accent6"/>
                </a:solidFill>
                <a:hlinkClick r:id="rId3" action="ppaction://hlinkfile"/>
              </a:rPr>
              <a:t>Convention de </a:t>
            </a:r>
            <a:r>
              <a:rPr lang="en-US" sz="7200" b="1" cap="all" dirty="0" err="1">
                <a:solidFill>
                  <a:schemeClr val="accent6"/>
                </a:solidFill>
                <a:hlinkClick r:id="rId3" action="ppaction://hlinkfile"/>
              </a:rPr>
              <a:t>nommage</a:t>
            </a:r>
            <a:endParaRPr lang="en-US" sz="7200" b="1" cap="all" dirty="0">
              <a:solidFill>
                <a:schemeClr val="accent6"/>
              </a:solidFill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0F897E-EC5E-43EB-89FF-916D366B40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2996" y="6223828"/>
            <a:ext cx="23290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FADA3D20-1B5B-2DC9-A23E-F4D4FE685C89}" type="datetime1">
              <a:rPr lang="en-US" smtClean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  <a:defRPr/>
              </a:pPr>
              <a:t>11/5/2021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96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26A94-1EF0-4D91-B7BF-C033E3D6E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Bobine de film et ardoise">
            <a:extLst>
              <a:ext uri="{FF2B5EF4-FFF2-40B4-BE49-F238E27FC236}">
                <a16:creationId xmlns:a16="http://schemas.microsoft.com/office/drawing/2014/main" id="{2FFC335D-0710-4979-B183-C85CB6B40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</a:blip>
          <a:srcRect t="12496" b="3234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F0650C-11DF-45E6-8EC2-E3B298F0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4FB4153-1E3E-4AE9-8306-E8C292894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36A4B20-9F9C-4713-8298-623E31874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882376"/>
            <a:ext cx="9966960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7200" b="1" cap="all" dirty="0">
                <a:solidFill>
                  <a:srgbClr val="FFFFFF"/>
                </a:solidFill>
                <a:hlinkClick r:id="rId3" action="ppaction://hlinkfile"/>
              </a:rPr>
              <a:t>Scenario</a:t>
            </a:r>
            <a:endParaRPr lang="en-US" sz="7200" b="1" cap="all" dirty="0">
              <a:solidFill>
                <a:srgbClr val="FFFFFF"/>
              </a:solidFill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572890A-04A2-4F7C-823D-FFC69A1930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2996" y="6223828"/>
            <a:ext cx="23290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6494E0C3-A56C-F92E-4D2C-EAA2A8F9013C}" type="datetime1">
              <a:rPr lang="en-US" smtClean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  <a:defRPr/>
              </a:pPr>
              <a:t>11/5/2021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27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26A94-1EF0-4D91-B7BF-C033E3D6E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Couleur rose pastel monochrome-table et éléments Office réduits">
            <a:extLst>
              <a:ext uri="{FF2B5EF4-FFF2-40B4-BE49-F238E27FC236}">
                <a16:creationId xmlns:a16="http://schemas.microsoft.com/office/drawing/2014/main" id="{F8C39F6D-DDA5-416C-9812-6F00A48CEC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</a:blip>
          <a:srcRect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F0650C-11DF-45E6-8EC2-E3B298F0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4FB4153-1E3E-4AE9-8306-E8C292894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9A86B0B-8AA6-4F3C-935A-77C7C511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882376"/>
            <a:ext cx="9966960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7200" b="1" cap="all" dirty="0">
                <a:solidFill>
                  <a:srgbClr val="FFFFFF"/>
                </a:solidFill>
                <a:hlinkClick r:id="rId3" action="ppaction://hlinkfile"/>
              </a:rPr>
              <a:t>Maquette</a:t>
            </a:r>
            <a:endParaRPr lang="en-US" sz="7200" b="1" cap="all" dirty="0">
              <a:solidFill>
                <a:srgbClr val="FFFFFF"/>
              </a:solidFill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94144E1-A5B3-4924-95BB-41735A33A7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2996" y="6223828"/>
            <a:ext cx="23290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6494E0C3-A56C-F92E-4D2C-EAA2A8F9013C}" type="datetime1">
              <a:rPr lang="en-US" smtClean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  <a:defRPr/>
              </a:pPr>
              <a:t>11/5/2021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39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26A94-1EF0-4D91-B7BF-C033E3D6E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Rolls of blueprints">
            <a:extLst>
              <a:ext uri="{FF2B5EF4-FFF2-40B4-BE49-F238E27FC236}">
                <a16:creationId xmlns:a16="http://schemas.microsoft.com/office/drawing/2014/main" id="{F877E368-BF05-416F-B922-9019434858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</a:blip>
          <a:srcRect t="1299" b="14431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F0650C-11DF-45E6-8EC2-E3B298F0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4FB4153-1E3E-4AE9-8306-E8C292894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63B5CEB-B02F-42B4-B0D6-0AD8C63C9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882376"/>
            <a:ext cx="9966960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7200" b="1" cap="all" dirty="0">
                <a:solidFill>
                  <a:srgbClr val="FFFFFF"/>
                </a:solidFill>
                <a:hlinkClick r:id="rId3" action="ppaction://hlinkfile"/>
              </a:rPr>
              <a:t>Annexes</a:t>
            </a:r>
            <a:endParaRPr lang="en-US" sz="7200" b="1" cap="all" dirty="0">
              <a:solidFill>
                <a:srgbClr val="FFFFFF"/>
              </a:solidFill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9179A33-1A21-4999-B642-6485D27F76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2996" y="6223828"/>
            <a:ext cx="23290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6494E0C3-A56C-F92E-4D2C-EAA2A8F9013C}" type="datetime1">
              <a:rPr lang="en-US" smtClean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  <a:defRPr/>
              </a:pPr>
              <a:t>11/5/2021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819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fr-CH"/>
              <a:t>CONCLUSION</a:t>
            </a:r>
            <a:endParaRPr lang="en-US"/>
          </a:p>
        </p:txBody>
      </p:sp>
      <p:pic>
        <p:nvPicPr>
          <p:cNvPr id="7" name="Vidéo 6" title="Des colis circulant">
            <a:hlinkClick r:id="" action="ppaction://media"/>
            <a:extLst>
              <a:ext uri="{FF2B5EF4-FFF2-40B4-BE49-F238E27FC236}">
                <a16:creationId xmlns:a16="http://schemas.microsoft.com/office/drawing/2014/main" id="{140D8B00-8BD0-495F-88DC-2BACF4182C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èle 3D 2" descr="Drone volant.">
                <a:extLst>
                  <a:ext uri="{FF2B5EF4-FFF2-40B4-BE49-F238E27FC236}">
                    <a16:creationId xmlns:a16="http://schemas.microsoft.com/office/drawing/2014/main" id="{5377BBB9-629D-44D8-A211-6230862D8A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73831807"/>
                  </p:ext>
                </p:extLst>
              </p:nvPr>
            </p:nvGraphicFramePr>
            <p:xfrm>
              <a:off x="3616976" y="1965960"/>
              <a:ext cx="4927568" cy="3056679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927568" cy="3056679"/>
                    </a:xfrm>
                    <a:prstGeom prst="rect">
                      <a:avLst/>
                    </a:prstGeom>
                  </am3d:spPr>
                  <am3d:camera>
                    <am3d:pos x="0" y="0" z="653246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574121" d="1000000"/>
                    <am3d:preTrans dx="519710" dy="-18572411" dz="-1077677"/>
                    <am3d:scale>
                      <am3d:sx n="1000000" d="1000000"/>
                      <am3d:sy n="1000000" d="1000000"/>
                      <am3d:sz n="1000000" d="1000000"/>
                    </am3d:scale>
                    <am3d:rot ax="1634156" ay="-49668" az="-25569"/>
                    <am3d:postTrans dx="0" dy="0" dz="0"/>
                  </am3d:trans>
                  <am3d:raster rName="Office3DRenderer" rVer="16.0.8326">
                    <am3d:blip r:embed="rId7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88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èle 3D 2" descr="Drone volant.">
                <a:extLst>
                  <a:ext uri="{FF2B5EF4-FFF2-40B4-BE49-F238E27FC236}">
                    <a16:creationId xmlns:a16="http://schemas.microsoft.com/office/drawing/2014/main" id="{5377BBB9-629D-44D8-A211-6230862D8A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16976" y="1965960"/>
                <a:ext cx="4927568" cy="305667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8833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1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s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TM03457444[[fn=Base]]</Template>
  <TotalTime>201</TotalTime>
  <Words>56</Words>
  <Application>Microsoft Office PowerPoint</Application>
  <DocSecurity>0</DocSecurity>
  <PresentationFormat>Grand écran</PresentationFormat>
  <Paragraphs>27</Paragraphs>
  <Slides>9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Calibri</vt:lpstr>
      <vt:lpstr>Corbel</vt:lpstr>
      <vt:lpstr>Wingdings 2</vt:lpstr>
      <vt:lpstr>Base</vt:lpstr>
      <vt:lpstr>Présentation PowerPoint</vt:lpstr>
      <vt:lpstr>Présentation PowerPoint</vt:lpstr>
      <vt:lpstr>planning</vt:lpstr>
      <vt:lpstr>SCRUM</vt:lpstr>
      <vt:lpstr>Convention de nommage</vt:lpstr>
      <vt:lpstr>Scenario</vt:lpstr>
      <vt:lpstr>Maquette</vt:lpstr>
      <vt:lpstr>Annexes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d’opportunité</dc:title>
  <dc:subject/>
  <dc:creator>Mourin Angela</dc:creator>
  <cp:keywords/>
  <dc:description/>
  <cp:lastModifiedBy>Chevalley Coralie</cp:lastModifiedBy>
  <cp:revision>28</cp:revision>
  <dcterms:created xsi:type="dcterms:W3CDTF">2021-09-28T12:13:44Z</dcterms:created>
  <dcterms:modified xsi:type="dcterms:W3CDTF">2021-11-05T12:54:38Z</dcterms:modified>
  <cp:category/>
  <dc:identifier/>
  <cp:contentStatus/>
  <dc:language/>
  <cp:version/>
</cp:coreProperties>
</file>